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745"/>
    <p:restoredTop sz="94514"/>
  </p:normalViewPr>
  <p:slideViewPr>
    <p:cSldViewPr>
      <p:cViewPr varScale="1">
        <p:scale>
          <a:sx n="147" d="100"/>
          <a:sy n="147" d="100"/>
        </p:scale>
        <p:origin x="-151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7082D018-0DDF-4B7E-809E-F432BF869F36}" type="presOf" srcId="{91BFDAFC-9B8D-4C30-A3E0-0DDBC29F125B}" destId="{D696DBB9-0FDA-43E8-AA8C-AFE5F4E42050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42D82076-37D9-42C0-A9DC-EB9C10C0652F}" type="presOf" srcId="{8DDE6482-63D6-40FA-B1D3-4D6606DFFB2E}" destId="{6C5E8407-9B96-4DA8-9D52-77FC17D80D09}" srcOrd="0" destOrd="0" presId="urn:microsoft.com/office/officeart/2008/layout/AlternatingHexagons"/>
    <dgm:cxn modelId="{314B276F-8876-4683-B486-AB43DC1CC5E2}" type="presOf" srcId="{4536C284-E38F-4FC7-997A-F736F1E844DE}" destId="{24F31F2A-2CC6-4895-9FF0-C0423B70940D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CCF53892-12EF-44D8-89CF-7B1D9015B6E7}" type="presOf" srcId="{0447B9C5-C46F-4F58-9F46-78A43B295470}" destId="{BD9E120E-77A3-4322-954F-B5409AE16AE3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9A99CFC3-0DF4-41A2-92DE-85AD1E7DF699}" type="presOf" srcId="{9D7C8450-2CB1-404B-BEFE-86DE8A72A389}" destId="{7D4E20AA-37E2-47A8-8707-235F6B707C50}" srcOrd="0" destOrd="0" presId="urn:microsoft.com/office/officeart/2008/layout/AlternatingHexagons"/>
    <dgm:cxn modelId="{FF05230B-74A2-41C8-A392-935ACC83A895}" type="presOf" srcId="{FAEFFFF1-E759-4844-8979-E5F067EACA73}" destId="{500A7FF5-4A0C-4872-BC31-B7E62312AE29}" srcOrd="0" destOrd="0" presId="urn:microsoft.com/office/officeart/2008/layout/AlternatingHexagons"/>
    <dgm:cxn modelId="{44398F0A-F60A-48C5-8760-BD05E84B17E8}" type="presOf" srcId="{6791A10F-9059-4429-859B-C4D2A16A4B91}" destId="{AA8196C0-A443-483A-8E14-ED00FAF03801}" srcOrd="0" destOrd="0" presId="urn:microsoft.com/office/officeart/2008/layout/AlternatingHexagons"/>
    <dgm:cxn modelId="{8C7ACC70-23A4-4BC5-9E04-8D43EEE5E889}" type="presOf" srcId="{85629305-82FE-4B1C-B2A4-9756F91B9C86}" destId="{5FB082F6-01B3-45C4-923D-4DBE7BC7C2D4}" srcOrd="0" destOrd="0" presId="urn:microsoft.com/office/officeart/2008/layout/AlternatingHexagons"/>
    <dgm:cxn modelId="{9266982E-E002-4920-A6CA-AA0CF369DAA6}" type="presOf" srcId="{E1666081-CBDD-4799-855A-B5DABF24F0AF}" destId="{ED0C11F6-8E03-4228-8D1A-1D07CD52FADA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58E9A489-75EB-4A12-93D5-31FEE84D2F64}" type="presOf" srcId="{FD0A78A0-965B-4065-8758-5136EB7B1EF5}" destId="{996E4A34-0C3A-4AB3-9A6E-933F938C660A}" srcOrd="0" destOrd="0" presId="urn:microsoft.com/office/officeart/2008/layout/AlternatingHexagons"/>
    <dgm:cxn modelId="{9721B82E-4200-4BDC-AEB0-918FF394B3A7}" type="presParOf" srcId="{5FB082F6-01B3-45C4-923D-4DBE7BC7C2D4}" destId="{1A35AF1F-F776-4747-A309-2F399B534B82}" srcOrd="0" destOrd="0" presId="urn:microsoft.com/office/officeart/2008/layout/AlternatingHexagons"/>
    <dgm:cxn modelId="{13F726AF-5833-4CC3-89C9-D7FE4B903955}" type="presParOf" srcId="{1A35AF1F-F776-4747-A309-2F399B534B82}" destId="{ED0C11F6-8E03-4228-8D1A-1D07CD52FADA}" srcOrd="0" destOrd="0" presId="urn:microsoft.com/office/officeart/2008/layout/AlternatingHexagons"/>
    <dgm:cxn modelId="{9E35FA02-1470-483E-8777-D5D0B3752310}" type="presParOf" srcId="{1A35AF1F-F776-4747-A309-2F399B534B82}" destId="{AA8196C0-A443-483A-8E14-ED00FAF03801}" srcOrd="1" destOrd="0" presId="urn:microsoft.com/office/officeart/2008/layout/AlternatingHexagons"/>
    <dgm:cxn modelId="{90027033-8BC9-4AF9-A096-D1563B98A2A7}" type="presParOf" srcId="{1A35AF1F-F776-4747-A309-2F399B534B82}" destId="{166EE7C5-B903-45D8-8383-EFC2A157A92B}" srcOrd="2" destOrd="0" presId="urn:microsoft.com/office/officeart/2008/layout/AlternatingHexagons"/>
    <dgm:cxn modelId="{ED9012FB-1429-437E-8789-F9739C5C7AF2}" type="presParOf" srcId="{1A35AF1F-F776-4747-A309-2F399B534B82}" destId="{5A789BA3-5BDC-47A3-9C48-BBFDCB96E628}" srcOrd="3" destOrd="0" presId="urn:microsoft.com/office/officeart/2008/layout/AlternatingHexagons"/>
    <dgm:cxn modelId="{27B004B7-4022-4142-940E-43FF1D8DF0DA}" type="presParOf" srcId="{1A35AF1F-F776-4747-A309-2F399B534B82}" destId="{500A7FF5-4A0C-4872-BC31-B7E62312AE29}" srcOrd="4" destOrd="0" presId="urn:microsoft.com/office/officeart/2008/layout/AlternatingHexagons"/>
    <dgm:cxn modelId="{D74F1499-9A9C-4F4A-976D-DB66088675EF}" type="presParOf" srcId="{5FB082F6-01B3-45C4-923D-4DBE7BC7C2D4}" destId="{98D6BEB7-33C8-4191-85EA-49243A6AA5BB}" srcOrd="1" destOrd="0" presId="urn:microsoft.com/office/officeart/2008/layout/AlternatingHexagons"/>
    <dgm:cxn modelId="{D213262A-AD1E-4543-8B5C-1528551EC6CE}" type="presParOf" srcId="{5FB082F6-01B3-45C4-923D-4DBE7BC7C2D4}" destId="{A69BE243-3BD2-4C05-B358-9C65D08C6FED}" srcOrd="2" destOrd="0" presId="urn:microsoft.com/office/officeart/2008/layout/AlternatingHexagons"/>
    <dgm:cxn modelId="{EE6F5580-72BC-476C-BCE7-E8FD4694EDC6}" type="presParOf" srcId="{A69BE243-3BD2-4C05-B358-9C65D08C6FED}" destId="{24F31F2A-2CC6-4895-9FF0-C0423B70940D}" srcOrd="0" destOrd="0" presId="urn:microsoft.com/office/officeart/2008/layout/AlternatingHexagons"/>
    <dgm:cxn modelId="{C9FBA262-10D7-4ED5-A691-8CCB3EC7CA55}" type="presParOf" srcId="{A69BE243-3BD2-4C05-B358-9C65D08C6FED}" destId="{996E4A34-0C3A-4AB3-9A6E-933F938C660A}" srcOrd="1" destOrd="0" presId="urn:microsoft.com/office/officeart/2008/layout/AlternatingHexagons"/>
    <dgm:cxn modelId="{AD012E1B-12CC-4F72-A711-E0FFD4D3C666}" type="presParOf" srcId="{A69BE243-3BD2-4C05-B358-9C65D08C6FED}" destId="{FCA0C7B2-6A53-4EDB-AE9F-0E4BAB9A78EE}" srcOrd="2" destOrd="0" presId="urn:microsoft.com/office/officeart/2008/layout/AlternatingHexagons"/>
    <dgm:cxn modelId="{B5DABB4E-4D25-403E-B714-9801859AE634}" type="presParOf" srcId="{A69BE243-3BD2-4C05-B358-9C65D08C6FED}" destId="{69036681-9B5D-439B-B834-E7A34888368F}" srcOrd="3" destOrd="0" presId="urn:microsoft.com/office/officeart/2008/layout/AlternatingHexagons"/>
    <dgm:cxn modelId="{E975E916-B5FD-4049-9BCF-6A404FC42F95}" type="presParOf" srcId="{A69BE243-3BD2-4C05-B358-9C65D08C6FED}" destId="{6C5E8407-9B96-4DA8-9D52-77FC17D80D09}" srcOrd="4" destOrd="0" presId="urn:microsoft.com/office/officeart/2008/layout/AlternatingHexagons"/>
    <dgm:cxn modelId="{780E7999-AA2B-490B-9B85-A50723B49011}" type="presParOf" srcId="{5FB082F6-01B3-45C4-923D-4DBE7BC7C2D4}" destId="{C635EDD0-6CC5-4D19-BBD4-E7976FFCB000}" srcOrd="3" destOrd="0" presId="urn:microsoft.com/office/officeart/2008/layout/AlternatingHexagons"/>
    <dgm:cxn modelId="{A53E6CA7-CE46-4EFA-8B92-03D06B4C6342}" type="presParOf" srcId="{5FB082F6-01B3-45C4-923D-4DBE7BC7C2D4}" destId="{A47D13F5-1AD7-4E7A-9FED-020AD2B84A36}" srcOrd="4" destOrd="0" presId="urn:microsoft.com/office/officeart/2008/layout/AlternatingHexagons"/>
    <dgm:cxn modelId="{C5603700-2DD7-4753-996D-494773E0290E}" type="presParOf" srcId="{A47D13F5-1AD7-4E7A-9FED-020AD2B84A36}" destId="{7D4E20AA-37E2-47A8-8707-235F6B707C50}" srcOrd="0" destOrd="0" presId="urn:microsoft.com/office/officeart/2008/layout/AlternatingHexagons"/>
    <dgm:cxn modelId="{5F482CCF-2FD7-4567-87DF-BF564D8FCBA9}" type="presParOf" srcId="{A47D13F5-1AD7-4E7A-9FED-020AD2B84A36}" destId="{D696DBB9-0FDA-43E8-AA8C-AFE5F4E42050}" srcOrd="1" destOrd="0" presId="urn:microsoft.com/office/officeart/2008/layout/AlternatingHexagons"/>
    <dgm:cxn modelId="{A092D82B-0E7A-4023-AC7E-2B898C1376D2}" type="presParOf" srcId="{A47D13F5-1AD7-4E7A-9FED-020AD2B84A36}" destId="{4E263A7D-70B4-4EC2-8350-C1AE5941212C}" srcOrd="2" destOrd="0" presId="urn:microsoft.com/office/officeart/2008/layout/AlternatingHexagons"/>
    <dgm:cxn modelId="{71E837E7-75F6-435D-82EB-84F3BC09378C}" type="presParOf" srcId="{A47D13F5-1AD7-4E7A-9FED-020AD2B84A36}" destId="{91A3D77E-9B02-4808-A3EF-CE0C856FC289}" srcOrd="3" destOrd="0" presId="urn:microsoft.com/office/officeart/2008/layout/AlternatingHexagons"/>
    <dgm:cxn modelId="{056D98F2-6365-4859-A5BE-17AEFB5074AD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0542" y="18898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900" kern="1200" dirty="0"/>
            <a:t> </a:t>
          </a:r>
          <a:endParaRPr lang="en-CA" sz="900" kern="1200" dirty="0"/>
        </a:p>
      </dsp:txBody>
      <dsp:txXfrm rot="5400000">
        <a:off x="690542" y="18898"/>
        <a:ext cx="283336" cy="246503"/>
      </dsp:txXfrm>
    </dsp:sp>
    <dsp:sp modelId="{AA8196C0-A443-483A-8E14-ED00FAF03801}">
      <dsp:nvSpPr>
        <dsp:cNvPr id="0" name=""/>
        <dsp:cNvSpPr/>
      </dsp:nvSpPr>
      <dsp:spPr>
        <a:xfrm>
          <a:off x="962942" y="57148"/>
          <a:ext cx="3162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62942" y="57148"/>
        <a:ext cx="316203" cy="170002"/>
      </dsp:txXfrm>
    </dsp:sp>
    <dsp:sp modelId="{500A7FF5-4A0C-4872-BC31-B7E62312AE29}">
      <dsp:nvSpPr>
        <dsp:cNvPr id="0" name=""/>
        <dsp:cNvSpPr/>
      </dsp:nvSpPr>
      <dsp:spPr>
        <a:xfrm rot="5400000">
          <a:off x="424319" y="18898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/>
        </a:p>
      </dsp:txBody>
      <dsp:txXfrm rot="5400000">
        <a:off x="424319" y="18898"/>
        <a:ext cx="283336" cy="246503"/>
      </dsp:txXfrm>
    </dsp:sp>
    <dsp:sp modelId="{24F31F2A-2CC6-4895-9FF0-C0423B70940D}">
      <dsp:nvSpPr>
        <dsp:cNvPr id="0" name=""/>
        <dsp:cNvSpPr/>
      </dsp:nvSpPr>
      <dsp:spPr>
        <a:xfrm rot="5400000">
          <a:off x="556921" y="259394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900" kern="1200" dirty="0"/>
            <a:t> </a:t>
          </a:r>
          <a:endParaRPr lang="en-CA" sz="900" kern="1200" dirty="0"/>
        </a:p>
      </dsp:txBody>
      <dsp:txXfrm rot="5400000">
        <a:off x="556921" y="259394"/>
        <a:ext cx="283336" cy="246503"/>
      </dsp:txXfrm>
    </dsp:sp>
    <dsp:sp modelId="{996E4A34-0C3A-4AB3-9A6E-933F938C660A}">
      <dsp:nvSpPr>
        <dsp:cNvPr id="0" name=""/>
        <dsp:cNvSpPr/>
      </dsp:nvSpPr>
      <dsp:spPr>
        <a:xfrm>
          <a:off x="259134" y="297644"/>
          <a:ext cx="3060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59134" y="297644"/>
        <a:ext cx="306003" cy="170002"/>
      </dsp:txXfrm>
    </dsp:sp>
    <dsp:sp modelId="{6C5E8407-9B96-4DA8-9D52-77FC17D80D09}">
      <dsp:nvSpPr>
        <dsp:cNvPr id="0" name=""/>
        <dsp:cNvSpPr/>
      </dsp:nvSpPr>
      <dsp:spPr>
        <a:xfrm rot="5400000">
          <a:off x="823144" y="259394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/>
        </a:p>
      </dsp:txBody>
      <dsp:txXfrm rot="5400000">
        <a:off x="823144" y="259394"/>
        <a:ext cx="283336" cy="246503"/>
      </dsp:txXfrm>
    </dsp:sp>
    <dsp:sp modelId="{7D4E20AA-37E2-47A8-8707-235F6B707C50}">
      <dsp:nvSpPr>
        <dsp:cNvPr id="0" name=""/>
        <dsp:cNvSpPr/>
      </dsp:nvSpPr>
      <dsp:spPr>
        <a:xfrm rot="5400000">
          <a:off x="690542" y="499890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900" kern="1200" dirty="0"/>
            <a:t> </a:t>
          </a:r>
          <a:endParaRPr lang="en-CA" sz="900" kern="1200" dirty="0"/>
        </a:p>
      </dsp:txBody>
      <dsp:txXfrm rot="5400000">
        <a:off x="690542" y="499890"/>
        <a:ext cx="283336" cy="246503"/>
      </dsp:txXfrm>
    </dsp:sp>
    <dsp:sp modelId="{D696DBB9-0FDA-43E8-AA8C-AFE5F4E42050}">
      <dsp:nvSpPr>
        <dsp:cNvPr id="0" name=""/>
        <dsp:cNvSpPr/>
      </dsp:nvSpPr>
      <dsp:spPr>
        <a:xfrm>
          <a:off x="962942" y="538141"/>
          <a:ext cx="3162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62942" y="538141"/>
        <a:ext cx="316203" cy="170002"/>
      </dsp:txXfrm>
    </dsp:sp>
    <dsp:sp modelId="{BD9E120E-77A3-4322-954F-B5409AE16AE3}">
      <dsp:nvSpPr>
        <dsp:cNvPr id="0" name=""/>
        <dsp:cNvSpPr/>
      </dsp:nvSpPr>
      <dsp:spPr>
        <a:xfrm rot="5400000">
          <a:off x="424319" y="499890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/>
        </a:p>
      </dsp:txBody>
      <dsp:txXfrm rot="5400000">
        <a:off x="424319" y="499890"/>
        <a:ext cx="283336" cy="246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D7CB6605-66AF-44CC-AA69-80A2487F9C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E450FBF-F056-4403-8427-32E20E73ED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45C119A-89BC-45F5-A054-6729887C04D6}" type="datetimeFigureOut">
              <a:rPr lang="en-US" altLang="en-US"/>
              <a:pPr>
                <a:defRPr/>
              </a:pPr>
              <a:t>10/9/2025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D346C92-7C1B-4DBD-B4B5-195BAB4BB7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9DA67A9-0096-401C-9615-A0DFF4C674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F04321D-955A-4D47-9C46-9A6214EE5B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1436BE6-65F4-42E9-9398-107513C5E2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C158C9-5A49-4133-80ED-BEF86E0B321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E818B77-F42C-430A-A281-A08B6D98E960}" type="datetimeFigureOut">
              <a:rPr lang="en-US" altLang="en-US"/>
              <a:pPr>
                <a:defRPr/>
              </a:pPr>
              <a:t>10/9/2025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15BE83D5-CA49-4421-B238-F4A2F50794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E32D6D65-2DE3-4306-A772-29150E4CF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D77F55-EFAE-4915-AB85-3DE23124D5D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2D0B0D7-FC78-4BCF-B1E9-91F51E9C7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8AD2467-882B-4616-9BA4-2E81B0C03B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7FBD0-ED59-40D4-9AE5-44D9E8282E55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5F153-6D39-4B59-9FEF-D077C92CD772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363D4-3670-4BFC-8042-6E012C311650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30822-4B78-431A-804D-301598475E13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C8333-1C22-4A2A-AABF-C601CEA2A27E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2D229-0274-4B23-9519-63C32DE575DD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1408-CB1A-40BE-9D17-B24A01DA350C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783DA-B712-4B36-87B3-13A15E1DF2D2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8BCB2-CCDB-4E6C-82AB-D55BD66DBA32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B46A8-FC97-4032-B82D-A6DA43C7D5B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2D492-8CFF-404A-AD3A-4681B972C154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2056E-012C-4730-9317-A9F58B7CE9B5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2B66-C37C-4E24-833E-6B98502A8BE5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E7ADD-C641-469D-B912-E37B882E35A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69AD-23DF-4A5D-B276-D5D4DEEF3FB2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68F1B-83A7-4F82-909A-FF7489E804C0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A6DF5-3809-4692-882C-A3F5506D78EF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BFA43-D800-45EF-BB38-9CFC1455B1B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C55EA-3789-46BD-B859-D2EDD3BA06C9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0FF98-6632-4A47-BAFD-4DE5D961E853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7BD52-9D99-434B-9E69-3F9D389D28E5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791C0-9216-4444-8E5C-9501D4BBB7F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των στυλ του υποδείγματος</a:t>
            </a:r>
          </a:p>
          <a:p>
            <a:pPr lvl="1"/>
            <a:r>
              <a:rPr lang="el-GR" altLang="en-US" smtClean="0"/>
              <a:t>Δεύτερου επιπέδου</a:t>
            </a:r>
          </a:p>
          <a:p>
            <a:pPr lvl="2"/>
            <a:r>
              <a:rPr lang="el-GR" altLang="en-US" smtClean="0"/>
              <a:t>Τρίτου επιπέδου</a:t>
            </a:r>
          </a:p>
          <a:p>
            <a:pPr lvl="3"/>
            <a:r>
              <a:rPr lang="el-GR" altLang="en-US" smtClean="0"/>
              <a:t>Τέταρτου επιπέδου</a:t>
            </a:r>
          </a:p>
          <a:p>
            <a:pPr lvl="4"/>
            <a:r>
              <a:rPr lang="el-GR" altLang="en-US" smtClean="0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FCF6A3C-2F42-4D68-9809-68C552B4E519}" type="datetimeFigureOut">
              <a:rPr lang="el-GR" altLang="en-US"/>
              <a:pPr>
                <a:defRPr/>
              </a:pPr>
              <a:t>9/10/2025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AEAC14A-1D3E-4A06-A2CA-3B10C4A42D6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xmlns="" id="{CEE9B5B8-03EF-430C-A2EE-C83E3583C8A9}"/>
              </a:ext>
            </a:extLst>
          </p:cNvPr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fr-CA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 O S T E R   T I T L E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CA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Authors &amp; Institutions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2F19BBCB-3BF3-4CBE-950C-D9D299B0D14E}"/>
              </a:ext>
            </a:extLst>
          </p:cNvPr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BACKGROUND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xmlns="" id="{4314CE78-9446-493E-87F8-5C3068317647}"/>
              </a:ext>
            </a:extLst>
          </p:cNvPr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RESULTS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xmlns="" id="{78449A8D-CF35-46A5-942C-C1C8554669C2}"/>
              </a:ext>
            </a:extLst>
          </p:cNvPr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xmlns="" id="{48C70AAA-8650-4241-B958-D6A9B1D21BB9}"/>
              </a:ext>
            </a:extLst>
          </p:cNvPr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9" name="Rectangle 29">
            <a:extLst>
              <a:ext uri="{FF2B5EF4-FFF2-40B4-BE49-F238E27FC236}">
                <a16:creationId xmlns:a16="http://schemas.microsoft.com/office/drawing/2014/main" xmlns="" id="{613FB760-7DB6-474B-8D60-22F101CAF9C1}"/>
              </a:ext>
            </a:extLst>
          </p:cNvPr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0" name="Rectangle 34">
            <a:extLst>
              <a:ext uri="{FF2B5EF4-FFF2-40B4-BE49-F238E27FC236}">
                <a16:creationId xmlns:a16="http://schemas.microsoft.com/office/drawing/2014/main" xmlns="" id="{1B7ABAEC-D6A7-4733-BE9E-27BCB6782E47}"/>
              </a:ext>
            </a:extLst>
          </p:cNvPr>
          <p:cNvSpPr/>
          <p:nvPr/>
        </p:nvSpPr>
        <p:spPr>
          <a:xfrm>
            <a:off x="84138" y="3722688"/>
            <a:ext cx="2287587" cy="1095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1" name="Rectangle 37">
            <a:extLst>
              <a:ext uri="{FF2B5EF4-FFF2-40B4-BE49-F238E27FC236}">
                <a16:creationId xmlns:a16="http://schemas.microsoft.com/office/drawing/2014/main" xmlns="" id="{66818753-9CC1-489B-8533-55F2216FC4C6}"/>
              </a:ext>
            </a:extLst>
          </p:cNvPr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2" name="Rectangle 40">
            <a:extLst>
              <a:ext uri="{FF2B5EF4-FFF2-40B4-BE49-F238E27FC236}">
                <a16:creationId xmlns:a16="http://schemas.microsoft.com/office/drawing/2014/main" xmlns="" id="{FEE93E95-57C9-4B9C-9C79-E6CC42581F7F}"/>
              </a:ext>
            </a:extLst>
          </p:cNvPr>
          <p:cNvSpPr/>
          <p:nvPr/>
        </p:nvSpPr>
        <p:spPr>
          <a:xfrm>
            <a:off x="4589463" y="1352550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xmlns="" id="{A25C321D-94CA-4DC7-920C-1D3CA3909972}"/>
              </a:ext>
            </a:extLst>
          </p:cNvPr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sp>
        <p:nvSpPr>
          <p:cNvPr id="15" name="Rectangle 50">
            <a:extLst>
              <a:ext uri="{FF2B5EF4-FFF2-40B4-BE49-F238E27FC236}">
                <a16:creationId xmlns:a16="http://schemas.microsoft.com/office/drawing/2014/main" xmlns="" id="{B266807A-E481-49A5-8B77-68C0D2053EB9}"/>
              </a:ext>
            </a:extLst>
          </p:cNvPr>
          <p:cNvSpPr/>
          <p:nvPr/>
        </p:nvSpPr>
        <p:spPr>
          <a:xfrm>
            <a:off x="6723063" y="2795588"/>
            <a:ext cx="2309812" cy="433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 (optional).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16" name="Rectangle 53">
            <a:extLst>
              <a:ext uri="{FF2B5EF4-FFF2-40B4-BE49-F238E27FC236}">
                <a16:creationId xmlns:a16="http://schemas.microsoft.com/office/drawing/2014/main" xmlns="" id="{CFF4AF41-D6C7-4D7B-B27C-2C99F1B690DA}"/>
              </a:ext>
            </a:extLst>
          </p:cNvPr>
          <p:cNvSpPr/>
          <p:nvPr/>
        </p:nvSpPr>
        <p:spPr>
          <a:xfrm>
            <a:off x="6726238" y="3470275"/>
            <a:ext cx="2303462" cy="5619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7" name="Rectangle 54">
            <a:extLst>
              <a:ext uri="{FF2B5EF4-FFF2-40B4-BE49-F238E27FC236}">
                <a16:creationId xmlns:a16="http://schemas.microsoft.com/office/drawing/2014/main" xmlns="" id="{5C5B09B2-7C14-4130-8C3D-292A9ABE1AC5}"/>
              </a:ext>
            </a:extLst>
          </p:cNvPr>
          <p:cNvSpPr/>
          <p:nvPr/>
        </p:nvSpPr>
        <p:spPr>
          <a:xfrm>
            <a:off x="2462213" y="3749675"/>
            <a:ext cx="4167187" cy="106838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graphicFrame>
        <p:nvGraphicFramePr>
          <p:cNvPr id="18" name="Table 66">
            <a:extLst>
              <a:ext uri="{FF2B5EF4-FFF2-40B4-BE49-F238E27FC236}">
                <a16:creationId xmlns:a16="http://schemas.microsoft.com/office/drawing/2014/main" xmlns="" id="{15459F20-8B2E-472A-916C-B0BA66B76CEB}"/>
              </a:ext>
            </a:extLst>
          </p:cNvPr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9" name="Diagram 58">
            <a:extLst>
              <a:ext uri="{FF2B5EF4-FFF2-40B4-BE49-F238E27FC236}">
                <a16:creationId xmlns:a16="http://schemas.microsoft.com/office/drawing/2014/main" xmlns="" id="{92C4A9D4-E893-4422-85CD-D703D122C86A}"/>
              </a:ext>
            </a:extLst>
          </p:cNvPr>
          <p:cNvGraphicFramePr/>
          <p:nvPr/>
        </p:nvGraphicFramePr>
        <p:xfrm>
          <a:off x="4899111" y="1605863"/>
          <a:ext cx="1538281" cy="76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Rectangle 86">
            <a:extLst>
              <a:ext uri="{FF2B5EF4-FFF2-40B4-BE49-F238E27FC236}">
                <a16:creationId xmlns:a16="http://schemas.microsoft.com/office/drawing/2014/main" xmlns="" id="{65B500E5-1951-41FC-AFF8-D04F232EB509}"/>
              </a:ext>
            </a:extLst>
          </p:cNvPr>
          <p:cNvSpPr/>
          <p:nvPr/>
        </p:nvSpPr>
        <p:spPr bwMode="auto">
          <a:xfrm rot="19458990">
            <a:off x="5221802" y="1870297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1" name="Rectangle 88">
            <a:extLst>
              <a:ext uri="{FF2B5EF4-FFF2-40B4-BE49-F238E27FC236}">
                <a16:creationId xmlns:a16="http://schemas.microsoft.com/office/drawing/2014/main" xmlns="" id="{9BA30211-098D-433D-8957-DBA5E4AA74D9}"/>
              </a:ext>
            </a:extLst>
          </p:cNvPr>
          <p:cNvSpPr/>
          <p:nvPr/>
        </p:nvSpPr>
        <p:spPr>
          <a:xfrm rot="19458990">
            <a:off x="5222579" y="3012293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>
            <a:extLst>
              <a:ext uri="{FF2B5EF4-FFF2-40B4-BE49-F238E27FC236}">
                <a16:creationId xmlns:a16="http://schemas.microsoft.com/office/drawing/2014/main" xmlns="" id="{5513EBD8-8F17-42CB-8833-306449F21885}"/>
              </a:ext>
            </a:extLst>
          </p:cNvPr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CONCLUSION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>
            <a:extLst>
              <a:ext uri="{FF2B5EF4-FFF2-40B4-BE49-F238E27FC236}">
                <a16:creationId xmlns:a16="http://schemas.microsoft.com/office/drawing/2014/main" xmlns="" id="{1897485E-4B91-4E15-B372-D435A196F808}"/>
              </a:ext>
            </a:extLst>
          </p:cNvPr>
          <p:cNvSpPr/>
          <p:nvPr/>
        </p:nvSpPr>
        <p:spPr bwMode="auto">
          <a:xfrm>
            <a:off x="84138" y="2262188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AIM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>
            <a:extLst>
              <a:ext uri="{FF2B5EF4-FFF2-40B4-BE49-F238E27FC236}">
                <a16:creationId xmlns:a16="http://schemas.microsoft.com/office/drawing/2014/main" xmlns="" id="{B836A8A0-7D32-4BDB-BDF5-E9EDB8FE5E99}"/>
              </a:ext>
            </a:extLst>
          </p:cNvPr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METHODS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56">
            <a:extLst>
              <a:ext uri="{FF2B5EF4-FFF2-40B4-BE49-F238E27FC236}">
                <a16:creationId xmlns:a16="http://schemas.microsoft.com/office/drawing/2014/main" xmlns="" id="{F341AE42-E98B-4960-A52F-4267B95C9C46}"/>
              </a:ext>
            </a:extLst>
          </p:cNvPr>
          <p:cNvSpPr/>
          <p:nvPr/>
        </p:nvSpPr>
        <p:spPr bwMode="auto">
          <a:xfrm>
            <a:off x="6724650" y="2603500"/>
            <a:ext cx="2308225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Rectangle 60">
            <a:extLst>
              <a:ext uri="{FF2B5EF4-FFF2-40B4-BE49-F238E27FC236}">
                <a16:creationId xmlns:a16="http://schemas.microsoft.com/office/drawing/2014/main" xmlns="" id="{75A80941-AB00-493B-9D7C-957287900445}"/>
              </a:ext>
            </a:extLst>
          </p:cNvPr>
          <p:cNvSpPr/>
          <p:nvPr/>
        </p:nvSpPr>
        <p:spPr bwMode="auto">
          <a:xfrm>
            <a:off x="6726238" y="4078288"/>
            <a:ext cx="230663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DISCLOSURES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>
            <a:extLst>
              <a:ext uri="{FF2B5EF4-FFF2-40B4-BE49-F238E27FC236}">
                <a16:creationId xmlns:a16="http://schemas.microsoft.com/office/drawing/2014/main" xmlns="" id="{EB4518B2-1B7A-4E96-9618-712C59B27378}"/>
              </a:ext>
            </a:extLst>
          </p:cNvPr>
          <p:cNvSpPr/>
          <p:nvPr/>
        </p:nvSpPr>
        <p:spPr>
          <a:xfrm>
            <a:off x="6726238" y="4881563"/>
            <a:ext cx="2162175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142" name="TextBox 18"/>
          <p:cNvSpPr txBox="1">
            <a:spLocks noChangeArrowheads="1"/>
          </p:cNvSpPr>
          <p:nvPr/>
        </p:nvSpPr>
        <p:spPr bwMode="auto">
          <a:xfrm>
            <a:off x="6726238" y="4694238"/>
            <a:ext cx="2417762" cy="13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4566" tIns="7283" rIns="14566" bIns="7283">
            <a:spAutoFit/>
          </a:bodyPr>
          <a:lstStyle/>
          <a:p>
            <a:pPr defTabSz="814388" eaLnBrk="1" hangingPunct="1"/>
            <a:r>
              <a:rPr lang="fr-FR" altLang="en-US" sz="800" b="1">
                <a:solidFill>
                  <a:schemeClr val="bg1"/>
                </a:solidFill>
              </a:rPr>
              <a:t>Cont</a:t>
            </a:r>
            <a:r>
              <a:rPr lang="fr-CA" altLang="en-US" sz="800" b="1">
                <a:solidFill>
                  <a:schemeClr val="bg1"/>
                </a:solidFill>
              </a:rPr>
              <a:t>act information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6" name="Rectangle 45">
            <a:extLst>
              <a:ext uri="{FF2B5EF4-FFF2-40B4-BE49-F238E27FC236}">
                <a16:creationId xmlns:a16="http://schemas.microsoft.com/office/drawing/2014/main" xmlns="" id="{93A9DB7F-AF4F-4391-87F8-040D07A7C2D0}"/>
              </a:ext>
            </a:extLst>
          </p:cNvPr>
          <p:cNvSpPr/>
          <p:nvPr/>
        </p:nvSpPr>
        <p:spPr>
          <a:xfrm>
            <a:off x="6726238" y="4270375"/>
            <a:ext cx="2303462" cy="3603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Delete these boxes if they are not applicable.</a:t>
            </a:r>
          </a:p>
        </p:txBody>
      </p:sp>
      <p:sp>
        <p:nvSpPr>
          <p:cNvPr id="37" name="Rectangle 47">
            <a:extLst>
              <a:ext uri="{FF2B5EF4-FFF2-40B4-BE49-F238E27FC236}">
                <a16:creationId xmlns:a16="http://schemas.microsoft.com/office/drawing/2014/main" xmlns="" id="{4EA46767-C64C-4A8E-B002-2566FD386960}"/>
              </a:ext>
            </a:extLst>
          </p:cNvPr>
          <p:cNvSpPr/>
          <p:nvPr/>
        </p:nvSpPr>
        <p:spPr bwMode="auto">
          <a:xfrm>
            <a:off x="6726238" y="3276600"/>
            <a:ext cx="2306637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241</Words>
  <Application>Microsoft Office PowerPoint</Application>
  <PresentationFormat>Προβολή στην οθόνη (16:9)</PresentationFormat>
  <Paragraphs>31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25</cp:revision>
  <dcterms:created xsi:type="dcterms:W3CDTF">2016-12-21T07:44:53Z</dcterms:created>
  <dcterms:modified xsi:type="dcterms:W3CDTF">2025-10-09T20:34:17Z</dcterms:modified>
</cp:coreProperties>
</file>